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Noto Sans T Chinese" charset="1" panose="020B0500000000000000"/>
      <p:regular r:id="rId48"/>
    </p:embeddedFont>
    <p:embeddedFont>
      <p:font typeface="Noto Sans T Chinese Bold" charset="1" panose="020B08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blog.quantinsti.com/augmented-dickey-fuller-adf-test-for-a-pairs-trading-strategy/#:~:text=The%20primary%20difference%20between%20the,missing%20values%20in%20the%20data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089143" y="2653258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數據協作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66090" y="7628372"/>
            <a:ext cx="6199171" cy="756169"/>
            <a:chOff x="0" y="0"/>
            <a:chExt cx="8265562" cy="1008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17040"/>
              <a:ext cx="826556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指導老師：王啟樺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822739" y="2021259"/>
            <a:ext cx="10266404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客戶的TIMESTAMP行為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2739" y="1262926"/>
            <a:ext cx="56736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2739" y="7628372"/>
            <a:ext cx="6199171" cy="1238084"/>
            <a:chOff x="0" y="0"/>
            <a:chExt cx="8265562" cy="165077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66485"/>
              <a:ext cx="82655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17040"/>
              <a:ext cx="826556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巖昀叡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3393" y="425923"/>
            <a:ext cx="14321214" cy="9435153"/>
          </a:xfrm>
          <a:custGeom>
            <a:avLst/>
            <a:gdLst/>
            <a:ahLst/>
            <a:cxnLst/>
            <a:rect r="r" b="b" t="t" l="l"/>
            <a:pathLst>
              <a:path h="9435153" w="14321214">
                <a:moveTo>
                  <a:pt x="0" y="0"/>
                </a:moveTo>
                <a:lnTo>
                  <a:pt x="14321214" y="0"/>
                </a:lnTo>
                <a:lnTo>
                  <a:pt x="14321214" y="9435154"/>
                </a:lnTo>
                <a:lnTo>
                  <a:pt x="0" y="9435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6864" y="4221765"/>
            <a:ext cx="10454272" cy="1843470"/>
            <a:chOff x="0" y="0"/>
            <a:chExt cx="13939030" cy="24579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939030" cy="2457960"/>
              <a:chOff x="0" y="0"/>
              <a:chExt cx="5359237" cy="9450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80982" y="627166"/>
              <a:ext cx="11377065" cy="110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2"/>
                </a:lnSpc>
              </a:pPr>
              <a:r>
                <a:rPr lang="en-US" sz="5023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潛在feeds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192" y="2192319"/>
            <a:ext cx="9019808" cy="5902363"/>
          </a:xfrm>
          <a:custGeom>
            <a:avLst/>
            <a:gdLst/>
            <a:ahLst/>
            <a:cxnLst/>
            <a:rect r="r" b="b" t="t" l="l"/>
            <a:pathLst>
              <a:path h="5902363" w="9019808">
                <a:moveTo>
                  <a:pt x="0" y="0"/>
                </a:moveTo>
                <a:lnTo>
                  <a:pt x="9019808" y="0"/>
                </a:lnTo>
                <a:lnTo>
                  <a:pt x="9019808" y="5902362"/>
                </a:lnTo>
                <a:lnTo>
                  <a:pt x="0" y="590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192319"/>
            <a:ext cx="9196913" cy="5856474"/>
          </a:xfrm>
          <a:custGeom>
            <a:avLst/>
            <a:gdLst/>
            <a:ahLst/>
            <a:cxnLst/>
            <a:rect r="r" b="b" t="t" l="l"/>
            <a:pathLst>
              <a:path h="5856474" w="9196913">
                <a:moveTo>
                  <a:pt x="0" y="0"/>
                </a:moveTo>
                <a:lnTo>
                  <a:pt x="9196913" y="0"/>
                </a:lnTo>
                <a:lnTo>
                  <a:pt x="9196913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1162" y="2246488"/>
            <a:ext cx="14625677" cy="1554698"/>
          </a:xfrm>
          <a:custGeom>
            <a:avLst/>
            <a:gdLst/>
            <a:ahLst/>
            <a:cxnLst/>
            <a:rect r="r" b="b" t="t" l="l"/>
            <a:pathLst>
              <a:path h="1554698" w="14625677">
                <a:moveTo>
                  <a:pt x="0" y="0"/>
                </a:moveTo>
                <a:lnTo>
                  <a:pt x="14625676" y="0"/>
                </a:lnTo>
                <a:lnTo>
                  <a:pt x="14625676" y="1554698"/>
                </a:lnTo>
                <a:lnTo>
                  <a:pt x="0" y="1554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1162" y="3801186"/>
            <a:ext cx="14625677" cy="4239327"/>
          </a:xfrm>
          <a:custGeom>
            <a:avLst/>
            <a:gdLst/>
            <a:ahLst/>
            <a:cxnLst/>
            <a:rect r="r" b="b" t="t" l="l"/>
            <a:pathLst>
              <a:path h="4239327" w="14625677">
                <a:moveTo>
                  <a:pt x="0" y="0"/>
                </a:moveTo>
                <a:lnTo>
                  <a:pt x="14625676" y="0"/>
                </a:lnTo>
                <a:lnTo>
                  <a:pt x="14625676" y="4239326"/>
                </a:lnTo>
                <a:lnTo>
                  <a:pt x="0" y="4239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799" y="2202100"/>
            <a:ext cx="9239891" cy="5882801"/>
          </a:xfrm>
          <a:custGeom>
            <a:avLst/>
            <a:gdLst/>
            <a:ahLst/>
            <a:cxnLst/>
            <a:rect r="r" b="b" t="t" l="l"/>
            <a:pathLst>
              <a:path h="5882801" w="9239891">
                <a:moveTo>
                  <a:pt x="0" y="0"/>
                </a:moveTo>
                <a:lnTo>
                  <a:pt x="9239891" y="0"/>
                </a:lnTo>
                <a:lnTo>
                  <a:pt x="9239891" y="5882800"/>
                </a:lnTo>
                <a:lnTo>
                  <a:pt x="0" y="588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7092" y="2202100"/>
            <a:ext cx="9173707" cy="5876246"/>
          </a:xfrm>
          <a:custGeom>
            <a:avLst/>
            <a:gdLst/>
            <a:ahLst/>
            <a:cxnLst/>
            <a:rect r="r" b="b" t="t" l="l"/>
            <a:pathLst>
              <a:path h="5876246" w="9173707">
                <a:moveTo>
                  <a:pt x="0" y="0"/>
                </a:moveTo>
                <a:lnTo>
                  <a:pt x="9173707" y="0"/>
                </a:lnTo>
                <a:lnTo>
                  <a:pt x="9173707" y="5876245"/>
                </a:lnTo>
                <a:lnTo>
                  <a:pt x="0" y="587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817" y="1441262"/>
            <a:ext cx="15400366" cy="7404477"/>
          </a:xfrm>
          <a:custGeom>
            <a:avLst/>
            <a:gdLst/>
            <a:ahLst/>
            <a:cxnLst/>
            <a:rect r="r" b="b" t="t" l="l"/>
            <a:pathLst>
              <a:path h="7404477" w="15400366">
                <a:moveTo>
                  <a:pt x="0" y="0"/>
                </a:moveTo>
                <a:lnTo>
                  <a:pt x="15400366" y="0"/>
                </a:lnTo>
                <a:lnTo>
                  <a:pt x="15400366" y="7404476"/>
                </a:lnTo>
                <a:lnTo>
                  <a:pt x="0" y="740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78" y="2201009"/>
            <a:ext cx="9121722" cy="5884982"/>
          </a:xfrm>
          <a:custGeom>
            <a:avLst/>
            <a:gdLst/>
            <a:ahLst/>
            <a:cxnLst/>
            <a:rect r="r" b="b" t="t" l="l"/>
            <a:pathLst>
              <a:path h="5884982" w="9121722">
                <a:moveTo>
                  <a:pt x="0" y="0"/>
                </a:moveTo>
                <a:lnTo>
                  <a:pt x="9121722" y="0"/>
                </a:lnTo>
                <a:lnTo>
                  <a:pt x="9121722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2786" y="2201009"/>
            <a:ext cx="9346805" cy="5856474"/>
          </a:xfrm>
          <a:custGeom>
            <a:avLst/>
            <a:gdLst/>
            <a:ahLst/>
            <a:cxnLst/>
            <a:rect r="r" b="b" t="t" l="l"/>
            <a:pathLst>
              <a:path h="5856474" w="9346805">
                <a:moveTo>
                  <a:pt x="0" y="0"/>
                </a:moveTo>
                <a:lnTo>
                  <a:pt x="9346805" y="0"/>
                </a:lnTo>
                <a:lnTo>
                  <a:pt x="9346805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60888" y="8364321"/>
            <a:ext cx="71662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(0.10666380412385414, 104.53356321364416)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8609" y="649937"/>
            <a:ext cx="14010782" cy="8987125"/>
          </a:xfrm>
          <a:custGeom>
            <a:avLst/>
            <a:gdLst/>
            <a:ahLst/>
            <a:cxnLst/>
            <a:rect r="r" b="b" t="t" l="l"/>
            <a:pathLst>
              <a:path h="8987125" w="14010782">
                <a:moveTo>
                  <a:pt x="0" y="0"/>
                </a:moveTo>
                <a:lnTo>
                  <a:pt x="14010782" y="0"/>
                </a:lnTo>
                <a:lnTo>
                  <a:pt x="14010782" y="8987126"/>
                </a:lnTo>
                <a:lnTo>
                  <a:pt x="0" y="898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285" y="2186755"/>
            <a:ext cx="9195285" cy="5884982"/>
          </a:xfrm>
          <a:custGeom>
            <a:avLst/>
            <a:gdLst/>
            <a:ahLst/>
            <a:cxnLst/>
            <a:rect r="r" b="b" t="t" l="l"/>
            <a:pathLst>
              <a:path h="5884982" w="9195285">
                <a:moveTo>
                  <a:pt x="0" y="0"/>
                </a:moveTo>
                <a:lnTo>
                  <a:pt x="9195285" y="0"/>
                </a:lnTo>
                <a:lnTo>
                  <a:pt x="9195285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15263"/>
            <a:ext cx="9293272" cy="5856474"/>
          </a:xfrm>
          <a:custGeom>
            <a:avLst/>
            <a:gdLst/>
            <a:ahLst/>
            <a:cxnLst/>
            <a:rect r="r" b="b" t="t" l="l"/>
            <a:pathLst>
              <a:path h="5856474" w="9293272">
                <a:moveTo>
                  <a:pt x="0" y="0"/>
                </a:moveTo>
                <a:lnTo>
                  <a:pt x="9293272" y="0"/>
                </a:lnTo>
                <a:lnTo>
                  <a:pt x="9293272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9775" y="376753"/>
            <a:ext cx="7394353" cy="1303895"/>
            <a:chOff x="0" y="0"/>
            <a:chExt cx="9859138" cy="173852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859138" cy="1738526"/>
              <a:chOff x="0" y="0"/>
              <a:chExt cx="5359237" cy="9450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906045" y="453818"/>
              <a:ext cx="8047049" cy="77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73"/>
                </a:lnSpc>
              </a:pPr>
              <a:r>
                <a:rPr lang="en-US" sz="355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delete pro = 0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365"/>
            <a:ext cx="8115300" cy="5114135"/>
          </a:xfrm>
          <a:custGeom>
            <a:avLst/>
            <a:gdLst/>
            <a:ahLst/>
            <a:cxnLst/>
            <a:rect r="r" b="b" t="t" l="l"/>
            <a:pathLst>
              <a:path h="5114135" w="8115300">
                <a:moveTo>
                  <a:pt x="0" y="0"/>
                </a:moveTo>
                <a:lnTo>
                  <a:pt x="8115300" y="0"/>
                </a:lnTo>
                <a:lnTo>
                  <a:pt x="8115300" y="5114135"/>
                </a:lnTo>
                <a:lnTo>
                  <a:pt x="0" y="511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0282" y="5143500"/>
            <a:ext cx="7803718" cy="4917781"/>
          </a:xfrm>
          <a:custGeom>
            <a:avLst/>
            <a:gdLst/>
            <a:ahLst/>
            <a:cxnLst/>
            <a:rect r="r" b="b" t="t" l="l"/>
            <a:pathLst>
              <a:path h="4917781" w="7803718">
                <a:moveTo>
                  <a:pt x="0" y="0"/>
                </a:moveTo>
                <a:lnTo>
                  <a:pt x="7803718" y="0"/>
                </a:lnTo>
                <a:lnTo>
                  <a:pt x="7803718" y="4917781"/>
                </a:lnTo>
                <a:lnTo>
                  <a:pt x="0" y="4917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367421"/>
            <a:ext cx="8810371" cy="5552158"/>
          </a:xfrm>
          <a:custGeom>
            <a:avLst/>
            <a:gdLst/>
            <a:ahLst/>
            <a:cxnLst/>
            <a:rect r="r" b="b" t="t" l="l"/>
            <a:pathLst>
              <a:path h="5552158" w="8810371">
                <a:moveTo>
                  <a:pt x="0" y="0"/>
                </a:moveTo>
                <a:lnTo>
                  <a:pt x="8810371" y="0"/>
                </a:lnTo>
                <a:lnTo>
                  <a:pt x="8810371" y="5552158"/>
                </a:lnTo>
                <a:lnTo>
                  <a:pt x="0" y="5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7597" y="5478500"/>
            <a:ext cx="4523384" cy="3765513"/>
            <a:chOff x="0" y="0"/>
            <a:chExt cx="700791" cy="58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0791" cy="583376"/>
            </a:xfrm>
            <a:custGeom>
              <a:avLst/>
              <a:gdLst/>
              <a:ahLst/>
              <a:cxnLst/>
              <a:rect r="r" b="b" t="t" l="l"/>
              <a:pathLst>
                <a:path h="583376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1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非潛在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308" y="4644112"/>
            <a:ext cx="4523384" cy="4599901"/>
            <a:chOff x="0" y="0"/>
            <a:chExt cx="700791" cy="712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91" cy="712645"/>
            </a:xfrm>
            <a:custGeom>
              <a:avLst/>
              <a:gdLst/>
              <a:ahLst/>
              <a:cxnLst/>
              <a:rect r="r" b="b" t="t" l="l"/>
              <a:pathLst>
                <a:path h="71264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2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潛在feeds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7019" y="3900469"/>
            <a:ext cx="4523384" cy="5343544"/>
            <a:chOff x="0" y="0"/>
            <a:chExt cx="700791" cy="827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791" cy="827855"/>
            </a:xfrm>
            <a:custGeom>
              <a:avLst/>
              <a:gdLst/>
              <a:ahLst/>
              <a:cxnLst/>
              <a:rect r="r" b="b" t="t" l="l"/>
              <a:pathLst>
                <a:path h="82785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3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潛在ads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17597" y="1757938"/>
            <a:ext cx="809549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實施</a:t>
            </a:r>
          </a:p>
        </p:txBody>
      </p:sp>
      <p:sp>
        <p:nvSpPr>
          <p:cNvPr name="AutoShape 12" id="12"/>
          <p:cNvSpPr/>
          <p:nvPr/>
        </p:nvSpPr>
        <p:spPr>
          <a:xfrm rot="2091">
            <a:off x="1317590" y="9234488"/>
            <a:ext cx="15652809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7650" y="5143500"/>
            <a:ext cx="7946350" cy="5007665"/>
          </a:xfrm>
          <a:custGeom>
            <a:avLst/>
            <a:gdLst/>
            <a:ahLst/>
            <a:cxnLst/>
            <a:rect r="r" b="b" t="t" l="l"/>
            <a:pathLst>
              <a:path h="5007665" w="7946350">
                <a:moveTo>
                  <a:pt x="0" y="0"/>
                </a:moveTo>
                <a:lnTo>
                  <a:pt x="7946350" y="0"/>
                </a:lnTo>
                <a:lnTo>
                  <a:pt x="7946350" y="5007665"/>
                </a:lnTo>
                <a:lnTo>
                  <a:pt x="0" y="5007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604" y="317929"/>
            <a:ext cx="7657396" cy="4825571"/>
          </a:xfrm>
          <a:custGeom>
            <a:avLst/>
            <a:gdLst/>
            <a:ahLst/>
            <a:cxnLst/>
            <a:rect r="r" b="b" t="t" l="l"/>
            <a:pathLst>
              <a:path h="4825571" w="7657396">
                <a:moveTo>
                  <a:pt x="0" y="0"/>
                </a:moveTo>
                <a:lnTo>
                  <a:pt x="7657396" y="0"/>
                </a:lnTo>
                <a:lnTo>
                  <a:pt x="7657396" y="4825571"/>
                </a:lnTo>
                <a:lnTo>
                  <a:pt x="0" y="4825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143500"/>
            <a:ext cx="7946350" cy="5007665"/>
          </a:xfrm>
          <a:custGeom>
            <a:avLst/>
            <a:gdLst/>
            <a:ahLst/>
            <a:cxnLst/>
            <a:rect r="r" b="b" t="t" l="l"/>
            <a:pathLst>
              <a:path h="5007665" w="7946350">
                <a:moveTo>
                  <a:pt x="0" y="0"/>
                </a:moveTo>
                <a:lnTo>
                  <a:pt x="7946350" y="0"/>
                </a:lnTo>
                <a:lnTo>
                  <a:pt x="7946350" y="5007665"/>
                </a:lnTo>
                <a:lnTo>
                  <a:pt x="0" y="5007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35835"/>
            <a:ext cx="7946350" cy="5007665"/>
          </a:xfrm>
          <a:custGeom>
            <a:avLst/>
            <a:gdLst/>
            <a:ahLst/>
            <a:cxnLst/>
            <a:rect r="r" b="b" t="t" l="l"/>
            <a:pathLst>
              <a:path h="5007665" w="7946350">
                <a:moveTo>
                  <a:pt x="0" y="0"/>
                </a:moveTo>
                <a:lnTo>
                  <a:pt x="7946350" y="0"/>
                </a:lnTo>
                <a:lnTo>
                  <a:pt x="7946350" y="5007665"/>
                </a:lnTo>
                <a:lnTo>
                  <a:pt x="0" y="5007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1837" y="195577"/>
            <a:ext cx="7713732" cy="4947923"/>
          </a:xfrm>
          <a:custGeom>
            <a:avLst/>
            <a:gdLst/>
            <a:ahLst/>
            <a:cxnLst/>
            <a:rect r="r" b="b" t="t" l="l"/>
            <a:pathLst>
              <a:path h="4947923" w="7713732">
                <a:moveTo>
                  <a:pt x="0" y="0"/>
                </a:moveTo>
                <a:lnTo>
                  <a:pt x="7713731" y="0"/>
                </a:lnTo>
                <a:lnTo>
                  <a:pt x="7713731" y="4947923"/>
                </a:lnTo>
                <a:lnTo>
                  <a:pt x="0" y="494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656" y="5143500"/>
            <a:ext cx="7942913" cy="5094930"/>
          </a:xfrm>
          <a:custGeom>
            <a:avLst/>
            <a:gdLst/>
            <a:ahLst/>
            <a:cxnLst/>
            <a:rect r="r" b="b" t="t" l="l"/>
            <a:pathLst>
              <a:path h="5094930" w="7942913">
                <a:moveTo>
                  <a:pt x="0" y="0"/>
                </a:moveTo>
                <a:lnTo>
                  <a:pt x="7942912" y="0"/>
                </a:lnTo>
                <a:lnTo>
                  <a:pt x="7942912" y="5094930"/>
                </a:lnTo>
                <a:lnTo>
                  <a:pt x="0" y="5094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5568" y="195577"/>
            <a:ext cx="7713732" cy="4947923"/>
          </a:xfrm>
          <a:custGeom>
            <a:avLst/>
            <a:gdLst/>
            <a:ahLst/>
            <a:cxnLst/>
            <a:rect r="r" b="b" t="t" l="l"/>
            <a:pathLst>
              <a:path h="4947923" w="7713732">
                <a:moveTo>
                  <a:pt x="0" y="0"/>
                </a:moveTo>
                <a:lnTo>
                  <a:pt x="7713732" y="0"/>
                </a:lnTo>
                <a:lnTo>
                  <a:pt x="7713732" y="4947923"/>
                </a:lnTo>
                <a:lnTo>
                  <a:pt x="0" y="4947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45568" y="5143500"/>
            <a:ext cx="7713732" cy="4947923"/>
          </a:xfrm>
          <a:custGeom>
            <a:avLst/>
            <a:gdLst/>
            <a:ahLst/>
            <a:cxnLst/>
            <a:rect r="r" b="b" t="t" l="l"/>
            <a:pathLst>
              <a:path h="4947923" w="7713732">
                <a:moveTo>
                  <a:pt x="0" y="0"/>
                </a:moveTo>
                <a:lnTo>
                  <a:pt x="7713732" y="0"/>
                </a:lnTo>
                <a:lnTo>
                  <a:pt x="7713732" y="4947923"/>
                </a:lnTo>
                <a:lnTo>
                  <a:pt x="0" y="4947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981" y="0"/>
            <a:ext cx="8018632" cy="5143500"/>
          </a:xfrm>
          <a:custGeom>
            <a:avLst/>
            <a:gdLst/>
            <a:ahLst/>
            <a:cxnLst/>
            <a:rect r="r" b="b" t="t" l="l"/>
            <a:pathLst>
              <a:path h="5143500" w="8018632">
                <a:moveTo>
                  <a:pt x="0" y="0"/>
                </a:moveTo>
                <a:lnTo>
                  <a:pt x="8018633" y="0"/>
                </a:lnTo>
                <a:lnTo>
                  <a:pt x="80186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57614" y="2571750"/>
            <a:ext cx="8018632" cy="5143500"/>
          </a:xfrm>
          <a:custGeom>
            <a:avLst/>
            <a:gdLst/>
            <a:ahLst/>
            <a:cxnLst/>
            <a:rect r="r" b="b" t="t" l="l"/>
            <a:pathLst>
              <a:path h="5143500" w="8018632">
                <a:moveTo>
                  <a:pt x="0" y="0"/>
                </a:moveTo>
                <a:lnTo>
                  <a:pt x="8018632" y="0"/>
                </a:lnTo>
                <a:lnTo>
                  <a:pt x="801863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8981" y="5143500"/>
            <a:ext cx="8018632" cy="5143500"/>
          </a:xfrm>
          <a:custGeom>
            <a:avLst/>
            <a:gdLst/>
            <a:ahLst/>
            <a:cxnLst/>
            <a:rect r="r" b="b" t="t" l="l"/>
            <a:pathLst>
              <a:path h="5143500" w="8018632">
                <a:moveTo>
                  <a:pt x="0" y="0"/>
                </a:moveTo>
                <a:lnTo>
                  <a:pt x="8018633" y="0"/>
                </a:lnTo>
                <a:lnTo>
                  <a:pt x="801863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334228"/>
            <a:ext cx="8759219" cy="5618544"/>
          </a:xfrm>
          <a:custGeom>
            <a:avLst/>
            <a:gdLst/>
            <a:ahLst/>
            <a:cxnLst/>
            <a:rect r="r" b="b" t="t" l="l"/>
            <a:pathLst>
              <a:path h="5618544" w="8759219">
                <a:moveTo>
                  <a:pt x="0" y="0"/>
                </a:moveTo>
                <a:lnTo>
                  <a:pt x="8759219" y="0"/>
                </a:lnTo>
                <a:lnTo>
                  <a:pt x="8759219" y="5618544"/>
                </a:lnTo>
                <a:lnTo>
                  <a:pt x="0" y="5618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55643"/>
            <a:ext cx="9144000" cy="5775714"/>
          </a:xfrm>
          <a:custGeom>
            <a:avLst/>
            <a:gdLst/>
            <a:ahLst/>
            <a:cxnLst/>
            <a:rect r="r" b="b" t="t" l="l"/>
            <a:pathLst>
              <a:path h="5775714" w="9144000">
                <a:moveTo>
                  <a:pt x="0" y="0"/>
                </a:moveTo>
                <a:lnTo>
                  <a:pt x="9144000" y="0"/>
                </a:lnTo>
                <a:lnTo>
                  <a:pt x="9144000" y="5775714"/>
                </a:lnTo>
                <a:lnTo>
                  <a:pt x="0" y="5775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8409" y="201586"/>
            <a:ext cx="7787806" cy="4941914"/>
          </a:xfrm>
          <a:custGeom>
            <a:avLst/>
            <a:gdLst/>
            <a:ahLst/>
            <a:cxnLst/>
            <a:rect r="r" b="b" t="t" l="l"/>
            <a:pathLst>
              <a:path h="4941914" w="7787806">
                <a:moveTo>
                  <a:pt x="0" y="0"/>
                </a:moveTo>
                <a:lnTo>
                  <a:pt x="7787806" y="0"/>
                </a:lnTo>
                <a:lnTo>
                  <a:pt x="7787806" y="4941914"/>
                </a:lnTo>
                <a:lnTo>
                  <a:pt x="0" y="494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624" y="5143500"/>
            <a:ext cx="7983376" cy="5060147"/>
          </a:xfrm>
          <a:custGeom>
            <a:avLst/>
            <a:gdLst/>
            <a:ahLst/>
            <a:cxnLst/>
            <a:rect r="r" b="b" t="t" l="l"/>
            <a:pathLst>
              <a:path h="5060147" w="7983376">
                <a:moveTo>
                  <a:pt x="0" y="0"/>
                </a:moveTo>
                <a:lnTo>
                  <a:pt x="7983376" y="0"/>
                </a:lnTo>
                <a:lnTo>
                  <a:pt x="7983376" y="5060147"/>
                </a:lnTo>
                <a:lnTo>
                  <a:pt x="0" y="506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568634"/>
            <a:ext cx="8115300" cy="5149732"/>
          </a:xfrm>
          <a:custGeom>
            <a:avLst/>
            <a:gdLst/>
            <a:ahLst/>
            <a:cxnLst/>
            <a:rect r="r" b="b" t="t" l="l"/>
            <a:pathLst>
              <a:path h="5149732" w="8115300">
                <a:moveTo>
                  <a:pt x="0" y="0"/>
                </a:moveTo>
                <a:lnTo>
                  <a:pt x="8115300" y="0"/>
                </a:lnTo>
                <a:lnTo>
                  <a:pt x="8115300" y="5149732"/>
                </a:lnTo>
                <a:lnTo>
                  <a:pt x="0" y="514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521" y="0"/>
            <a:ext cx="8105479" cy="5143500"/>
          </a:xfrm>
          <a:custGeom>
            <a:avLst/>
            <a:gdLst/>
            <a:ahLst/>
            <a:cxnLst/>
            <a:rect r="r" b="b" t="t" l="l"/>
            <a:pathLst>
              <a:path h="5143500" w="8105479">
                <a:moveTo>
                  <a:pt x="0" y="0"/>
                </a:moveTo>
                <a:lnTo>
                  <a:pt x="8105479" y="0"/>
                </a:lnTo>
                <a:lnTo>
                  <a:pt x="810547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521" y="5143500"/>
            <a:ext cx="8105479" cy="5143500"/>
          </a:xfrm>
          <a:custGeom>
            <a:avLst/>
            <a:gdLst/>
            <a:ahLst/>
            <a:cxnLst/>
            <a:rect r="r" b="b" t="t" l="l"/>
            <a:pathLst>
              <a:path h="5143500" w="8105479">
                <a:moveTo>
                  <a:pt x="0" y="0"/>
                </a:moveTo>
                <a:lnTo>
                  <a:pt x="8105479" y="0"/>
                </a:lnTo>
                <a:lnTo>
                  <a:pt x="810547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62608" y="0"/>
            <a:ext cx="8190107" cy="5143500"/>
          </a:xfrm>
          <a:custGeom>
            <a:avLst/>
            <a:gdLst/>
            <a:ahLst/>
            <a:cxnLst/>
            <a:rect r="r" b="b" t="t" l="l"/>
            <a:pathLst>
              <a:path h="5143500" w="8190107">
                <a:moveTo>
                  <a:pt x="0" y="0"/>
                </a:moveTo>
                <a:lnTo>
                  <a:pt x="8190107" y="0"/>
                </a:lnTo>
                <a:lnTo>
                  <a:pt x="819010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143500"/>
            <a:ext cx="8180704" cy="5143500"/>
          </a:xfrm>
          <a:custGeom>
            <a:avLst/>
            <a:gdLst/>
            <a:ahLst/>
            <a:cxnLst/>
            <a:rect r="r" b="b" t="t" l="l"/>
            <a:pathLst>
              <a:path h="5143500" w="8180704">
                <a:moveTo>
                  <a:pt x="0" y="0"/>
                </a:moveTo>
                <a:lnTo>
                  <a:pt x="8180704" y="0"/>
                </a:lnTo>
                <a:lnTo>
                  <a:pt x="81807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14657"/>
            <a:ext cx="9144000" cy="6457687"/>
          </a:xfrm>
          <a:custGeom>
            <a:avLst/>
            <a:gdLst/>
            <a:ahLst/>
            <a:cxnLst/>
            <a:rect r="r" b="b" t="t" l="l"/>
            <a:pathLst>
              <a:path h="6457687" w="9144000">
                <a:moveTo>
                  <a:pt x="0" y="0"/>
                </a:moveTo>
                <a:lnTo>
                  <a:pt x="9144000" y="0"/>
                </a:lnTo>
                <a:lnTo>
                  <a:pt x="9144000" y="6457686"/>
                </a:lnTo>
                <a:lnTo>
                  <a:pt x="0" y="645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981929"/>
            <a:ext cx="8115300" cy="8323142"/>
          </a:xfrm>
          <a:custGeom>
            <a:avLst/>
            <a:gdLst/>
            <a:ahLst/>
            <a:cxnLst/>
            <a:rect r="r" b="b" t="t" l="l"/>
            <a:pathLst>
              <a:path h="8323142" w="8115300">
                <a:moveTo>
                  <a:pt x="0" y="0"/>
                </a:moveTo>
                <a:lnTo>
                  <a:pt x="8115300" y="0"/>
                </a:lnTo>
                <a:lnTo>
                  <a:pt x="8115300" y="8323142"/>
                </a:lnTo>
                <a:lnTo>
                  <a:pt x="0" y="832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5805" y="196948"/>
            <a:ext cx="11776389" cy="4357999"/>
          </a:xfrm>
          <a:custGeom>
            <a:avLst/>
            <a:gdLst/>
            <a:ahLst/>
            <a:cxnLst/>
            <a:rect r="r" b="b" t="t" l="l"/>
            <a:pathLst>
              <a:path h="4357999" w="11776389">
                <a:moveTo>
                  <a:pt x="0" y="0"/>
                </a:moveTo>
                <a:lnTo>
                  <a:pt x="11776390" y="0"/>
                </a:lnTo>
                <a:lnTo>
                  <a:pt x="11776390" y="4357998"/>
                </a:lnTo>
                <a:lnTo>
                  <a:pt x="0" y="435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5127" y="4554946"/>
            <a:ext cx="7697746" cy="5278454"/>
          </a:xfrm>
          <a:custGeom>
            <a:avLst/>
            <a:gdLst/>
            <a:ahLst/>
            <a:cxnLst/>
            <a:rect r="r" b="b" t="t" l="l"/>
            <a:pathLst>
              <a:path h="5278454" w="7697746">
                <a:moveTo>
                  <a:pt x="0" y="0"/>
                </a:moveTo>
                <a:lnTo>
                  <a:pt x="7697746" y="0"/>
                </a:lnTo>
                <a:lnTo>
                  <a:pt x="7697746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1213" y="890509"/>
            <a:ext cx="11710173" cy="5143487"/>
          </a:xfrm>
          <a:custGeom>
            <a:avLst/>
            <a:gdLst/>
            <a:ahLst/>
            <a:cxnLst/>
            <a:rect r="r" b="b" t="t" l="l"/>
            <a:pathLst>
              <a:path h="5143487" w="11710173">
                <a:moveTo>
                  <a:pt x="0" y="0"/>
                </a:moveTo>
                <a:lnTo>
                  <a:pt x="11710173" y="0"/>
                </a:lnTo>
                <a:lnTo>
                  <a:pt x="11710173" y="5143488"/>
                </a:lnTo>
                <a:lnTo>
                  <a:pt x="0" y="514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6614" y="6033997"/>
            <a:ext cx="11814773" cy="2614333"/>
          </a:xfrm>
          <a:custGeom>
            <a:avLst/>
            <a:gdLst/>
            <a:ahLst/>
            <a:cxnLst/>
            <a:rect r="r" b="b" t="t" l="l"/>
            <a:pathLst>
              <a:path h="2614333" w="11814773">
                <a:moveTo>
                  <a:pt x="0" y="0"/>
                </a:moveTo>
                <a:lnTo>
                  <a:pt x="11814772" y="0"/>
                </a:lnTo>
                <a:lnTo>
                  <a:pt x="11814772" y="2614333"/>
                </a:lnTo>
                <a:lnTo>
                  <a:pt x="0" y="2614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2411" y="851114"/>
            <a:ext cx="16963177" cy="8584771"/>
          </a:xfrm>
          <a:custGeom>
            <a:avLst/>
            <a:gdLst/>
            <a:ahLst/>
            <a:cxnLst/>
            <a:rect r="r" b="b" t="t" l="l"/>
            <a:pathLst>
              <a:path h="8584771" w="16963177">
                <a:moveTo>
                  <a:pt x="0" y="0"/>
                </a:moveTo>
                <a:lnTo>
                  <a:pt x="16963178" y="0"/>
                </a:lnTo>
                <a:lnTo>
                  <a:pt x="16963178" y="8584772"/>
                </a:lnTo>
                <a:lnTo>
                  <a:pt x="0" y="858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6864" y="4221765"/>
            <a:ext cx="10454272" cy="1843470"/>
            <a:chOff x="0" y="0"/>
            <a:chExt cx="13939030" cy="24579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939030" cy="2457960"/>
              <a:chOff x="0" y="0"/>
              <a:chExt cx="5359237" cy="9450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80982" y="627166"/>
              <a:ext cx="11377065" cy="110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2"/>
                </a:lnSpc>
              </a:pPr>
              <a:r>
                <a:rPr lang="en-US" sz="5023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非潛在feeds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9306" y="1062098"/>
            <a:ext cx="16129388" cy="8162805"/>
          </a:xfrm>
          <a:custGeom>
            <a:avLst/>
            <a:gdLst/>
            <a:ahLst/>
            <a:cxnLst/>
            <a:rect r="r" b="b" t="t" l="l"/>
            <a:pathLst>
              <a:path h="8162805" w="16129388">
                <a:moveTo>
                  <a:pt x="0" y="0"/>
                </a:moveTo>
                <a:lnTo>
                  <a:pt x="16129388" y="0"/>
                </a:lnTo>
                <a:lnTo>
                  <a:pt x="16129388" y="8162804"/>
                </a:lnTo>
                <a:lnTo>
                  <a:pt x="0" y="816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1914" y="1269188"/>
            <a:ext cx="15584173" cy="7748625"/>
          </a:xfrm>
          <a:custGeom>
            <a:avLst/>
            <a:gdLst/>
            <a:ahLst/>
            <a:cxnLst/>
            <a:rect r="r" b="b" t="t" l="l"/>
            <a:pathLst>
              <a:path h="7748625" w="15584173">
                <a:moveTo>
                  <a:pt x="0" y="0"/>
                </a:moveTo>
                <a:lnTo>
                  <a:pt x="15584172" y="0"/>
                </a:lnTo>
                <a:lnTo>
                  <a:pt x="15584172" y="7748624"/>
                </a:lnTo>
                <a:lnTo>
                  <a:pt x="0" y="7748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5446" y="108072"/>
            <a:ext cx="7977108" cy="3039820"/>
          </a:xfrm>
          <a:custGeom>
            <a:avLst/>
            <a:gdLst/>
            <a:ahLst/>
            <a:cxnLst/>
            <a:rect r="r" b="b" t="t" l="l"/>
            <a:pathLst>
              <a:path h="3039820" w="7977108">
                <a:moveTo>
                  <a:pt x="0" y="0"/>
                </a:moveTo>
                <a:lnTo>
                  <a:pt x="7977108" y="0"/>
                </a:lnTo>
                <a:lnTo>
                  <a:pt x="7977108" y="3039820"/>
                </a:lnTo>
                <a:lnTo>
                  <a:pt x="0" y="3039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55446" y="3605092"/>
            <a:ext cx="7977108" cy="3039820"/>
          </a:xfrm>
          <a:custGeom>
            <a:avLst/>
            <a:gdLst/>
            <a:ahLst/>
            <a:cxnLst/>
            <a:rect r="r" b="b" t="t" l="l"/>
            <a:pathLst>
              <a:path h="3039820" w="7977108">
                <a:moveTo>
                  <a:pt x="0" y="0"/>
                </a:moveTo>
                <a:lnTo>
                  <a:pt x="7977108" y="0"/>
                </a:lnTo>
                <a:lnTo>
                  <a:pt x="7977108" y="3039821"/>
                </a:lnTo>
                <a:lnTo>
                  <a:pt x="0" y="3039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16047" y="7101844"/>
            <a:ext cx="7855906" cy="2993634"/>
          </a:xfrm>
          <a:custGeom>
            <a:avLst/>
            <a:gdLst/>
            <a:ahLst/>
            <a:cxnLst/>
            <a:rect r="r" b="b" t="t" l="l"/>
            <a:pathLst>
              <a:path h="2993634" w="7855906">
                <a:moveTo>
                  <a:pt x="0" y="0"/>
                </a:moveTo>
                <a:lnTo>
                  <a:pt x="7855906" y="0"/>
                </a:lnTo>
                <a:lnTo>
                  <a:pt x="7855906" y="2993634"/>
                </a:lnTo>
                <a:lnTo>
                  <a:pt x="0" y="2993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204" y="2029009"/>
            <a:ext cx="16491592" cy="6228982"/>
          </a:xfrm>
          <a:custGeom>
            <a:avLst/>
            <a:gdLst/>
            <a:ahLst/>
            <a:cxnLst/>
            <a:rect r="r" b="b" t="t" l="l"/>
            <a:pathLst>
              <a:path h="6228982" w="16491592">
                <a:moveTo>
                  <a:pt x="0" y="0"/>
                </a:moveTo>
                <a:lnTo>
                  <a:pt x="16491592" y="0"/>
                </a:lnTo>
                <a:lnTo>
                  <a:pt x="16491592" y="6228982"/>
                </a:lnTo>
                <a:lnTo>
                  <a:pt x="0" y="622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5135" y="206656"/>
            <a:ext cx="8417731" cy="3265858"/>
          </a:xfrm>
          <a:custGeom>
            <a:avLst/>
            <a:gdLst/>
            <a:ahLst/>
            <a:cxnLst/>
            <a:rect r="r" b="b" t="t" l="l"/>
            <a:pathLst>
              <a:path h="3265858" w="8417731">
                <a:moveTo>
                  <a:pt x="0" y="0"/>
                </a:moveTo>
                <a:lnTo>
                  <a:pt x="8417730" y="0"/>
                </a:lnTo>
                <a:lnTo>
                  <a:pt x="8417730" y="3265857"/>
                </a:lnTo>
                <a:lnTo>
                  <a:pt x="0" y="326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44719" y="3614230"/>
            <a:ext cx="8198562" cy="3180826"/>
          </a:xfrm>
          <a:custGeom>
            <a:avLst/>
            <a:gdLst/>
            <a:ahLst/>
            <a:cxnLst/>
            <a:rect r="r" b="b" t="t" l="l"/>
            <a:pathLst>
              <a:path h="3180826" w="8198562">
                <a:moveTo>
                  <a:pt x="0" y="0"/>
                </a:moveTo>
                <a:lnTo>
                  <a:pt x="8198562" y="0"/>
                </a:lnTo>
                <a:lnTo>
                  <a:pt x="8198562" y="3180826"/>
                </a:lnTo>
                <a:lnTo>
                  <a:pt x="0" y="318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70499" y="6937931"/>
            <a:ext cx="8347002" cy="3238417"/>
          </a:xfrm>
          <a:custGeom>
            <a:avLst/>
            <a:gdLst/>
            <a:ahLst/>
            <a:cxnLst/>
            <a:rect r="r" b="b" t="t" l="l"/>
            <a:pathLst>
              <a:path h="3238417" w="8347002">
                <a:moveTo>
                  <a:pt x="0" y="0"/>
                </a:moveTo>
                <a:lnTo>
                  <a:pt x="8347002" y="0"/>
                </a:lnTo>
                <a:lnTo>
                  <a:pt x="8347002" y="3238417"/>
                </a:lnTo>
                <a:lnTo>
                  <a:pt x="0" y="323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5347" y="340543"/>
            <a:ext cx="9577307" cy="4695670"/>
          </a:xfrm>
          <a:custGeom>
            <a:avLst/>
            <a:gdLst/>
            <a:ahLst/>
            <a:cxnLst/>
            <a:rect r="r" b="b" t="t" l="l"/>
            <a:pathLst>
              <a:path h="4695670" w="9577307">
                <a:moveTo>
                  <a:pt x="0" y="0"/>
                </a:moveTo>
                <a:lnTo>
                  <a:pt x="9577306" y="0"/>
                </a:lnTo>
                <a:lnTo>
                  <a:pt x="9577306" y="4695670"/>
                </a:lnTo>
                <a:lnTo>
                  <a:pt x="0" y="469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9824" y="5376232"/>
            <a:ext cx="9408352" cy="4696426"/>
          </a:xfrm>
          <a:custGeom>
            <a:avLst/>
            <a:gdLst/>
            <a:ahLst/>
            <a:cxnLst/>
            <a:rect r="r" b="b" t="t" l="l"/>
            <a:pathLst>
              <a:path h="4696426" w="9408352">
                <a:moveTo>
                  <a:pt x="0" y="0"/>
                </a:moveTo>
                <a:lnTo>
                  <a:pt x="9408352" y="0"/>
                </a:lnTo>
                <a:lnTo>
                  <a:pt x="9408352" y="4696427"/>
                </a:lnTo>
                <a:lnTo>
                  <a:pt x="0" y="4696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811" y="634307"/>
            <a:ext cx="15540378" cy="9018386"/>
          </a:xfrm>
          <a:custGeom>
            <a:avLst/>
            <a:gdLst/>
            <a:ahLst/>
            <a:cxnLst/>
            <a:rect r="r" b="b" t="t" l="l"/>
            <a:pathLst>
              <a:path h="9018386" w="15540378">
                <a:moveTo>
                  <a:pt x="0" y="0"/>
                </a:moveTo>
                <a:lnTo>
                  <a:pt x="15540378" y="0"/>
                </a:lnTo>
                <a:lnTo>
                  <a:pt x="15540378" y="9018386"/>
                </a:lnTo>
                <a:lnTo>
                  <a:pt x="0" y="9018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0702" y="1850753"/>
            <a:ext cx="1546686" cy="1546686"/>
            <a:chOff x="0" y="0"/>
            <a:chExt cx="2062248" cy="20622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502450" y="367264"/>
              <a:ext cx="1057348" cy="1327720"/>
            </a:xfrm>
            <a:custGeom>
              <a:avLst/>
              <a:gdLst/>
              <a:ahLst/>
              <a:cxnLst/>
              <a:rect r="r" b="b" t="t" l="l"/>
              <a:pathLst>
                <a:path h="1327720" w="1057348">
                  <a:moveTo>
                    <a:pt x="0" y="0"/>
                  </a:moveTo>
                  <a:lnTo>
                    <a:pt x="1057348" y="0"/>
                  </a:lnTo>
                  <a:lnTo>
                    <a:pt x="1057348" y="1327720"/>
                  </a:lnTo>
                  <a:lnTo>
                    <a:pt x="0" y="132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00702" y="6889561"/>
            <a:ext cx="1546686" cy="1546686"/>
            <a:chOff x="0" y="0"/>
            <a:chExt cx="2062248" cy="20622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49711" y="526878"/>
              <a:ext cx="1362827" cy="1008492"/>
            </a:xfrm>
            <a:custGeom>
              <a:avLst/>
              <a:gdLst/>
              <a:ahLst/>
              <a:cxnLst/>
              <a:rect r="r" b="b" t="t" l="l"/>
              <a:pathLst>
                <a:path h="1008492" w="1362827">
                  <a:moveTo>
                    <a:pt x="0" y="0"/>
                  </a:moveTo>
                  <a:lnTo>
                    <a:pt x="1362826" y="0"/>
                  </a:lnTo>
                  <a:lnTo>
                    <a:pt x="1362826" y="1008492"/>
                  </a:lnTo>
                  <a:lnTo>
                    <a:pt x="0" y="1008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00702" y="4370157"/>
            <a:ext cx="1546686" cy="1546686"/>
            <a:chOff x="0" y="0"/>
            <a:chExt cx="2062248" cy="20622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062248" cy="2062248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F1F1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37523" y="439682"/>
              <a:ext cx="1187201" cy="1182884"/>
            </a:xfrm>
            <a:custGeom>
              <a:avLst/>
              <a:gdLst/>
              <a:ahLst/>
              <a:cxnLst/>
              <a:rect r="r" b="b" t="t" l="l"/>
              <a:pathLst>
                <a:path h="1182884" w="1187201">
                  <a:moveTo>
                    <a:pt x="0" y="0"/>
                  </a:moveTo>
                  <a:lnTo>
                    <a:pt x="1187201" y="0"/>
                  </a:lnTo>
                  <a:lnTo>
                    <a:pt x="1187201" y="1182884"/>
                  </a:lnTo>
                  <a:lnTo>
                    <a:pt x="0" y="1182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41831" y="2371049"/>
            <a:ext cx="11694951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57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Dickey-Fuller test rejected the null hypothesis that a unit root is present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41831" y="4890452"/>
            <a:ext cx="11958287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04"/>
              </a:lnSpc>
              <a:spcBef>
                <a:spcPct val="0"/>
              </a:spcBef>
            </a:pPr>
            <a:r>
              <a:rPr lang="en-US" sz="257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the only thing left is seasonality, which we have to deal with prior to modeling.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41831" y="7409856"/>
            <a:ext cx="6404295" cy="44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604"/>
              </a:lnSpc>
              <a:spcBef>
                <a:spcPct val="0"/>
              </a:spcBef>
            </a:pPr>
            <a:r>
              <a:rPr lang="en-US" sz="257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take the "seasonal difference"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797" y="730954"/>
            <a:ext cx="15322406" cy="8825092"/>
          </a:xfrm>
          <a:custGeom>
            <a:avLst/>
            <a:gdLst/>
            <a:ahLst/>
            <a:cxnLst/>
            <a:rect r="r" b="b" t="t" l="l"/>
            <a:pathLst>
              <a:path h="8825092" w="15322406">
                <a:moveTo>
                  <a:pt x="0" y="0"/>
                </a:moveTo>
                <a:lnTo>
                  <a:pt x="15322406" y="0"/>
                </a:lnTo>
                <a:lnTo>
                  <a:pt x="15322406" y="8825092"/>
                </a:lnTo>
                <a:lnTo>
                  <a:pt x="0" y="882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4785" y="861197"/>
            <a:ext cx="14758430" cy="8564606"/>
          </a:xfrm>
          <a:custGeom>
            <a:avLst/>
            <a:gdLst/>
            <a:ahLst/>
            <a:cxnLst/>
            <a:rect r="r" b="b" t="t" l="l"/>
            <a:pathLst>
              <a:path h="8564606" w="14758430">
                <a:moveTo>
                  <a:pt x="0" y="0"/>
                </a:moveTo>
                <a:lnTo>
                  <a:pt x="14758430" y="0"/>
                </a:lnTo>
                <a:lnTo>
                  <a:pt x="14758430" y="8564606"/>
                </a:lnTo>
                <a:lnTo>
                  <a:pt x="0" y="8564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1308" y="1555227"/>
            <a:ext cx="16465383" cy="7176545"/>
          </a:xfrm>
          <a:custGeom>
            <a:avLst/>
            <a:gdLst/>
            <a:ahLst/>
            <a:cxnLst/>
            <a:rect r="r" b="b" t="t" l="l"/>
            <a:pathLst>
              <a:path h="7176545" w="16465383">
                <a:moveTo>
                  <a:pt x="0" y="0"/>
                </a:moveTo>
                <a:lnTo>
                  <a:pt x="16465384" y="0"/>
                </a:lnTo>
                <a:lnTo>
                  <a:pt x="16465384" y="7176546"/>
                </a:lnTo>
                <a:lnTo>
                  <a:pt x="0" y="717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6864" y="4221765"/>
            <a:ext cx="10454272" cy="1843470"/>
            <a:chOff x="0" y="0"/>
            <a:chExt cx="13939030" cy="24579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939030" cy="2457960"/>
              <a:chOff x="0" y="0"/>
              <a:chExt cx="5359237" cy="9450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280982" y="627166"/>
              <a:ext cx="11377065" cy="110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2"/>
                </a:lnSpc>
              </a:pPr>
              <a:r>
                <a:rPr lang="en-US" sz="5023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潛在ads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78" y="2201009"/>
            <a:ext cx="9121722" cy="5884982"/>
          </a:xfrm>
          <a:custGeom>
            <a:avLst/>
            <a:gdLst/>
            <a:ahLst/>
            <a:cxnLst/>
            <a:rect r="r" b="b" t="t" l="l"/>
            <a:pathLst>
              <a:path h="5884982" w="9121722">
                <a:moveTo>
                  <a:pt x="0" y="0"/>
                </a:moveTo>
                <a:lnTo>
                  <a:pt x="9121722" y="0"/>
                </a:lnTo>
                <a:lnTo>
                  <a:pt x="9121722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81814"/>
            <a:ext cx="8957748" cy="5704177"/>
          </a:xfrm>
          <a:custGeom>
            <a:avLst/>
            <a:gdLst/>
            <a:ahLst/>
            <a:cxnLst/>
            <a:rect r="r" b="b" t="t" l="l"/>
            <a:pathLst>
              <a:path h="5704177" w="8957748">
                <a:moveTo>
                  <a:pt x="0" y="0"/>
                </a:moveTo>
                <a:lnTo>
                  <a:pt x="8957748" y="0"/>
                </a:lnTo>
                <a:lnTo>
                  <a:pt x="8957748" y="5704177"/>
                </a:lnTo>
                <a:lnTo>
                  <a:pt x="0" y="570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74382" y="8182205"/>
            <a:ext cx="67392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0.01552156030662169, 20.03088940173975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906841" y="3311853"/>
            <a:ext cx="12474317" cy="3663294"/>
            <a:chOff x="0" y="0"/>
            <a:chExt cx="16632423" cy="48843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" y="1148141"/>
              <a:ext cx="1663240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謝謝!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767066" y="19050"/>
              <a:ext cx="1098291" cy="48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" y="4293207"/>
              <a:ext cx="16632413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>
              <a:off x="10" y="3657299"/>
              <a:ext cx="16632404" cy="1270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163177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63177" y="5472748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43030" y="6088052"/>
            <a:ext cx="31276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reference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27148" y="6318012"/>
            <a:ext cx="20264018" cy="23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9"/>
              </a:lnSpc>
            </a:pPr>
            <a:r>
              <a:rPr lang="en-US" sz="1878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2" tooltip="https://blog.quantinsti.com/augmented-dickey-fuller-adf-test-for-a-pairs-trading-strategy/#:~:text=The%20primary%20difference%20between%20the,missing%20values%20in%20the%20data"/>
              </a:rPr>
              <a:t>https://blog.quantinsti.com/augmented-dickey-fuller-adf-test-for-a-pairs-trading-strategy/#:~:text=The%20primary%20difference%20between%20the,missing%20values%20in%20the%20dta</a:t>
            </a:r>
          </a:p>
          <a:p>
            <a:pPr algn="l">
              <a:lnSpc>
                <a:spcPts val="2629"/>
              </a:lnSpc>
            </a:pPr>
          </a:p>
          <a:p>
            <a:pPr algn="l">
              <a:lnSpc>
                <a:spcPts val="2629"/>
              </a:lnSpc>
            </a:pPr>
            <a:r>
              <a:rPr lang="en-US" sz="1878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https://www.machinelearningplus.com/time-series/augmented-dickey-fuller-test/</a:t>
            </a:r>
          </a:p>
          <a:p>
            <a:pPr algn="l">
              <a:lnSpc>
                <a:spcPts val="2629"/>
              </a:lnSpc>
            </a:pPr>
          </a:p>
          <a:p>
            <a:pPr algn="l">
              <a:lnSpc>
                <a:spcPts val="2629"/>
              </a:lnSpc>
            </a:pPr>
            <a:r>
              <a:rPr lang="en-US" sz="1878" u="sng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https://bmcbioinformatics.biomedcentral.com/articles/10.1186/1471-2105-15-276</a:t>
            </a:r>
          </a:p>
          <a:p>
            <a:pPr algn="l">
              <a:lnSpc>
                <a:spcPts val="262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74300"/>
            <a:ext cx="9293272" cy="5856474"/>
          </a:xfrm>
          <a:custGeom>
            <a:avLst/>
            <a:gdLst/>
            <a:ahLst/>
            <a:cxnLst/>
            <a:rect r="r" b="b" t="t" l="l"/>
            <a:pathLst>
              <a:path h="5856474" w="9293272">
                <a:moveTo>
                  <a:pt x="0" y="0"/>
                </a:moveTo>
                <a:lnTo>
                  <a:pt x="9293272" y="0"/>
                </a:lnTo>
                <a:lnTo>
                  <a:pt x="9293272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74300"/>
            <a:ext cx="9293272" cy="5856474"/>
          </a:xfrm>
          <a:custGeom>
            <a:avLst/>
            <a:gdLst/>
            <a:ahLst/>
            <a:cxnLst/>
            <a:rect r="r" b="b" t="t" l="l"/>
            <a:pathLst>
              <a:path h="5856474" w="9293272">
                <a:moveTo>
                  <a:pt x="0" y="0"/>
                </a:moveTo>
                <a:lnTo>
                  <a:pt x="9293272" y="0"/>
                </a:lnTo>
                <a:lnTo>
                  <a:pt x="9293272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594998"/>
            <a:ext cx="8830165" cy="879301"/>
          </a:xfrm>
          <a:custGeom>
            <a:avLst/>
            <a:gdLst/>
            <a:ahLst/>
            <a:cxnLst/>
            <a:rect r="r" b="b" t="t" l="l"/>
            <a:pathLst>
              <a:path h="879301" w="8830165">
                <a:moveTo>
                  <a:pt x="0" y="0"/>
                </a:moveTo>
                <a:lnTo>
                  <a:pt x="8830165" y="0"/>
                </a:lnTo>
                <a:lnTo>
                  <a:pt x="8830165" y="879302"/>
                </a:lnTo>
                <a:lnTo>
                  <a:pt x="0" y="87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587" y="1731492"/>
            <a:ext cx="8911413" cy="606314"/>
          </a:xfrm>
          <a:custGeom>
            <a:avLst/>
            <a:gdLst/>
            <a:ahLst/>
            <a:cxnLst/>
            <a:rect r="r" b="b" t="t" l="l"/>
            <a:pathLst>
              <a:path h="606314" w="8911413">
                <a:moveTo>
                  <a:pt x="0" y="0"/>
                </a:moveTo>
                <a:lnTo>
                  <a:pt x="8911413" y="0"/>
                </a:lnTo>
                <a:lnTo>
                  <a:pt x="8911413" y="606314"/>
                </a:lnTo>
                <a:lnTo>
                  <a:pt x="0" y="606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647" y="1649234"/>
            <a:ext cx="8970353" cy="6988531"/>
          </a:xfrm>
          <a:custGeom>
            <a:avLst/>
            <a:gdLst/>
            <a:ahLst/>
            <a:cxnLst/>
            <a:rect r="r" b="b" t="t" l="l"/>
            <a:pathLst>
              <a:path h="6988531" w="8970353">
                <a:moveTo>
                  <a:pt x="0" y="0"/>
                </a:moveTo>
                <a:lnTo>
                  <a:pt x="8970353" y="0"/>
                </a:lnTo>
                <a:lnTo>
                  <a:pt x="8970353" y="6988532"/>
                </a:lnTo>
                <a:lnTo>
                  <a:pt x="0" y="698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779249"/>
            <a:ext cx="9144000" cy="2771694"/>
          </a:xfrm>
          <a:custGeom>
            <a:avLst/>
            <a:gdLst/>
            <a:ahLst/>
            <a:cxnLst/>
            <a:rect r="r" b="b" t="t" l="l"/>
            <a:pathLst>
              <a:path h="2771694" w="9144000">
                <a:moveTo>
                  <a:pt x="0" y="0"/>
                </a:moveTo>
                <a:lnTo>
                  <a:pt x="9144000" y="0"/>
                </a:lnTo>
                <a:lnTo>
                  <a:pt x="9144000" y="2771694"/>
                </a:lnTo>
                <a:lnTo>
                  <a:pt x="0" y="2771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847" y="2210859"/>
            <a:ext cx="9193040" cy="5835674"/>
          </a:xfrm>
          <a:custGeom>
            <a:avLst/>
            <a:gdLst/>
            <a:ahLst/>
            <a:cxnLst/>
            <a:rect r="r" b="b" t="t" l="l"/>
            <a:pathLst>
              <a:path h="5835674" w="9193040">
                <a:moveTo>
                  <a:pt x="0" y="0"/>
                </a:moveTo>
                <a:lnTo>
                  <a:pt x="9193040" y="0"/>
                </a:lnTo>
                <a:lnTo>
                  <a:pt x="9193040" y="5835675"/>
                </a:lnTo>
                <a:lnTo>
                  <a:pt x="0" y="583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0887" y="2210859"/>
            <a:ext cx="8867113" cy="5865281"/>
          </a:xfrm>
          <a:custGeom>
            <a:avLst/>
            <a:gdLst/>
            <a:ahLst/>
            <a:cxnLst/>
            <a:rect r="r" b="b" t="t" l="l"/>
            <a:pathLst>
              <a:path h="5865281" w="8867113">
                <a:moveTo>
                  <a:pt x="0" y="0"/>
                </a:moveTo>
                <a:lnTo>
                  <a:pt x="8867113" y="0"/>
                </a:lnTo>
                <a:lnTo>
                  <a:pt x="8867113" y="5865282"/>
                </a:lnTo>
                <a:lnTo>
                  <a:pt x="0" y="5865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0743" y="599442"/>
            <a:ext cx="14686514" cy="9088116"/>
          </a:xfrm>
          <a:custGeom>
            <a:avLst/>
            <a:gdLst/>
            <a:ahLst/>
            <a:cxnLst/>
            <a:rect r="r" b="b" t="t" l="l"/>
            <a:pathLst>
              <a:path h="9088116" w="14686514">
                <a:moveTo>
                  <a:pt x="0" y="0"/>
                </a:moveTo>
                <a:lnTo>
                  <a:pt x="14686514" y="0"/>
                </a:lnTo>
                <a:lnTo>
                  <a:pt x="14686514" y="9088116"/>
                </a:lnTo>
                <a:lnTo>
                  <a:pt x="0" y="9088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6941" y="4230224"/>
            <a:ext cx="9534117" cy="6107107"/>
          </a:xfrm>
          <a:custGeom>
            <a:avLst/>
            <a:gdLst/>
            <a:ahLst/>
            <a:cxnLst/>
            <a:rect r="r" b="b" t="t" l="l"/>
            <a:pathLst>
              <a:path h="6107107" w="9534117">
                <a:moveTo>
                  <a:pt x="0" y="0"/>
                </a:moveTo>
                <a:lnTo>
                  <a:pt x="9534118" y="0"/>
                </a:lnTo>
                <a:lnTo>
                  <a:pt x="9534118" y="6107107"/>
                </a:lnTo>
                <a:lnTo>
                  <a:pt x="0" y="610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6089" y="128016"/>
            <a:ext cx="11075823" cy="3932245"/>
          </a:xfrm>
          <a:custGeom>
            <a:avLst/>
            <a:gdLst/>
            <a:ahLst/>
            <a:cxnLst/>
            <a:rect r="r" b="b" t="t" l="l"/>
            <a:pathLst>
              <a:path h="3932245" w="11075823">
                <a:moveTo>
                  <a:pt x="0" y="0"/>
                </a:moveTo>
                <a:lnTo>
                  <a:pt x="11075822" y="0"/>
                </a:lnTo>
                <a:lnTo>
                  <a:pt x="11075822" y="3932245"/>
                </a:lnTo>
                <a:lnTo>
                  <a:pt x="0" y="3932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DAGLVFYZKm4</dc:identifier>
  <dcterms:modified xsi:type="dcterms:W3CDTF">2011-08-01T06:04:30Z</dcterms:modified>
  <cp:revision>1</cp:revision>
  <dc:title>03</dc:title>
</cp:coreProperties>
</file>